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1" r:id="rId6"/>
    <p:sldId id="259" r:id="rId7"/>
    <p:sldId id="260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e, Aidan Patrick - (aidand)" initials="DAP-(" lastIdx="3" clrIdx="0">
    <p:extLst>
      <p:ext uri="{19B8F6BF-5375-455C-9EA6-DF929625EA0E}">
        <p15:presenceInfo xmlns:p15="http://schemas.microsoft.com/office/powerpoint/2012/main" userId="DeBrae, Aidan Patrick - (aidan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7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7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7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BFBF-3F01-4FA8-98F3-58862AB6349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16F0-D6A6-46FC-82E3-98878065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07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y.stackexchange.com/questions/1299/what-is-the-physical-geometric-shape-of-the-universe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212F-8849-4DFA-8BCA-28596737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5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Milky Way – Andromeda Dark Matter Halo Velocity Dispersion Profiles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74C78-0ACE-46C2-96F3-8989639F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9109"/>
            <a:ext cx="9144000" cy="165576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Aidan DeBrae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NASA Space Grant Intern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Mentor: Dr. Peter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Behroozi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BA2768-F98C-4E44-849B-A83C9759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2" y="5610578"/>
            <a:ext cx="1000047" cy="93624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3C973BF-6D27-4448-B4A5-3951C6F8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930" y="5257800"/>
            <a:ext cx="965561" cy="128902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504191B-5A48-4BAB-B470-3C067EDD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76" y="5493442"/>
            <a:ext cx="1000047" cy="10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6627-D01B-4E9C-B072-F76F64E5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6FEA-8BD6-4DEF-AA06-21238C5A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04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Peter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Behroozi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Arizona Astronomy Department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NASA &amp; The Arizona Space Grant Consortium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9EF33AA-76CC-4137-A169-E37B91758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BD8FF82-6840-46C0-AC1F-DDFE85CEE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21" y="6019032"/>
            <a:ext cx="563758" cy="59382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2B716B-B67B-4241-A86F-0768E319F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106" y="5949361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6943-46B4-4279-97F0-A546D52F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Dark Matter </a:t>
            </a:r>
            <a:endParaRPr lang="en-US" dirty="0"/>
          </a:p>
        </p:txBody>
      </p:sp>
      <p:pic>
        <p:nvPicPr>
          <p:cNvPr id="2050" name="Picture 2" descr="Scientists calculate the total sum of all matter in the universe">
            <a:extLst>
              <a:ext uri="{FF2B5EF4-FFF2-40B4-BE49-F238E27FC236}">
                <a16:creationId xmlns:a16="http://schemas.microsoft.com/office/drawing/2014/main" id="{BB54F1A5-0BDE-4267-B2FD-2E20566718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820"/>
            <a:ext cx="7281333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232ECA-6391-4C4F-8321-09EADC9A5469}"/>
              </a:ext>
            </a:extLst>
          </p:cNvPr>
          <p:cNvSpPr txBox="1"/>
          <p:nvPr/>
        </p:nvSpPr>
        <p:spPr>
          <a:xfrm>
            <a:off x="7667537" y="1490848"/>
            <a:ext cx="40983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comprises most of the matter in the universe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does not absorb or emit light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cannot be detected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Dark matter does interact via gravity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440CB8-3F02-4906-AB62-5A59FB974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6182001"/>
            <a:ext cx="597417" cy="55930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4F87834-EA97-4E21-BEE9-FA553A49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07" y="5987521"/>
            <a:ext cx="530985" cy="55930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D80A2AA-2947-46A9-A123-8113FF42F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180" y="5987521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F922-78B1-4048-B593-2723ED29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529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Dark Matter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27A1-80A1-4C96-8487-ADB1F587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9788"/>
            <a:ext cx="10515600" cy="1193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rotation curves of galaxies indicate the presence of dark matter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26" name="Picture 2" descr="Could dark matter not matter?">
            <a:extLst>
              <a:ext uri="{FF2B5EF4-FFF2-40B4-BE49-F238E27FC236}">
                <a16:creationId xmlns:a16="http://schemas.microsoft.com/office/drawing/2014/main" id="{AD6F8222-3A01-4704-98FE-CB67A538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25" y="1190055"/>
            <a:ext cx="6333149" cy="38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A576C-3F0E-4874-9B65-B0AE09317D72}"/>
              </a:ext>
            </a:extLst>
          </p:cNvPr>
          <p:cNvSpPr txBox="1"/>
          <p:nvPr/>
        </p:nvSpPr>
        <p:spPr>
          <a:xfrm>
            <a:off x="8046171" y="5010327"/>
            <a:ext cx="1216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Credit: Queens Uni.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00796DD-49C4-4691-98B2-B30FD02A0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B48E63A-CCAE-4873-BF8B-283DDE235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88" y="6021231"/>
            <a:ext cx="500024" cy="52669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02B6F8A-BE72-4B88-A537-8223CF17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5922767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A273-A711-4DEF-B4E1-829F2FD7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Dark Matter Halos</a:t>
            </a:r>
          </a:p>
        </p:txBody>
      </p:sp>
      <p:pic>
        <p:nvPicPr>
          <p:cNvPr id="10" name="Content Placeholder 9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7155893F-C0AB-4A04-B7DC-456F03F93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/>
          <a:stretch/>
        </p:blipFill>
        <p:spPr>
          <a:xfrm>
            <a:off x="7047692" y="2155371"/>
            <a:ext cx="4458478" cy="326289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4F08AE-B8F0-4721-9763-0D4A0E4FFF2F}"/>
              </a:ext>
            </a:extLst>
          </p:cNvPr>
          <p:cNvSpPr txBox="1"/>
          <p:nvPr/>
        </p:nvSpPr>
        <p:spPr>
          <a:xfrm>
            <a:off x="408993" y="2086104"/>
            <a:ext cx="616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Dark matter density structure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Dark matter halos envelope galaxies and clusters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properties of the dark matter halo could provide insight about the gravitational influence it has over the galaxy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3B44E-500D-414A-A8DB-F47D3204346E}"/>
              </a:ext>
            </a:extLst>
          </p:cNvPr>
          <p:cNvSpPr txBox="1"/>
          <p:nvPr/>
        </p:nvSpPr>
        <p:spPr>
          <a:xfrm>
            <a:off x="9154857" y="5418267"/>
            <a:ext cx="235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Credit: Springel et al. (Virgo Consortium) &amp; Max-Planck Institute for Astrophysics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75C0B40-D0CE-4099-BB09-9A32FC348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2" y="6187942"/>
            <a:ext cx="563758" cy="52779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FAB6F0B-BDDC-4190-AFB7-9264A49D3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88" y="6030176"/>
            <a:ext cx="500024" cy="52669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1F572E1-1493-486B-AA5C-F975F9EDC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41" y="5931712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A273-A711-4DEF-B4E1-829F2FD7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Velocity Dispersion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F08AE-B8F0-4721-9763-0D4A0E4FFF2F}"/>
              </a:ext>
            </a:extLst>
          </p:cNvPr>
          <p:cNvSpPr txBox="1"/>
          <p:nvPr/>
        </p:nvSpPr>
        <p:spPr>
          <a:xfrm>
            <a:off x="408993" y="1690688"/>
            <a:ext cx="11201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virial mass theorem is applied to dark matter halos to estimate their mass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estimate the mass of a halo and consequently the gravitational potential after constructing the velocity dispersion profile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velocity dispersion profile of a dark matter halo is of great interest for direct detection experiments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0E5B24-569C-409D-B9FF-92EF39DA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61933A-5706-495E-901C-807A2D10C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20" y="6003195"/>
            <a:ext cx="563759" cy="59382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1EB072-C190-4F88-837F-6EED802B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926" y="5845870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35F6-7AF6-49DE-9EB2-99CB1911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Cosmological Simulations</a:t>
            </a:r>
            <a:endParaRPr lang="en-US" dirty="0"/>
          </a:p>
        </p:txBody>
      </p:sp>
      <p:pic>
        <p:nvPicPr>
          <p:cNvPr id="10" name="Content Placeholder 9" descr="A picture containing text, light, dark&#10;&#10;Description automatically generated">
            <a:extLst>
              <a:ext uri="{FF2B5EF4-FFF2-40B4-BE49-F238E27FC236}">
                <a16:creationId xmlns:a16="http://schemas.microsoft.com/office/drawing/2014/main" id="{7B7A93C6-1FD2-4E8A-8F27-A020F5FC2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90688"/>
            <a:ext cx="5801784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FA9E4C-4115-456F-B694-9C8A1EF781FC}"/>
              </a:ext>
            </a:extLst>
          </p:cNvPr>
          <p:cNvSpPr txBox="1"/>
          <p:nvPr/>
        </p:nvSpPr>
        <p:spPr>
          <a:xfrm>
            <a:off x="7315660" y="1690688"/>
            <a:ext cx="4154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simulation of the universe is constructed based off our current knowledge and predictions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can investigate the properties of dark matter halos within these simulations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4773C0C-42CB-4550-AEA2-2BEBFA32E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04AF7E0-D521-45D5-B9AD-EB76F9A57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88" y="6091893"/>
            <a:ext cx="500024" cy="52669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4B98965-FFDB-4A33-A96E-347B17A0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972" y="5894966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7125-948E-43F4-909A-BC5E2D39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MW-Andromeda Dark Matter Halos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DC69D7-F72C-4CE4-A411-C402C0B664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0333"/>
            <a:ext cx="5435106" cy="361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5FAB2-AED0-4E91-9CB3-EF8C96AA6BCD}"/>
              </a:ext>
            </a:extLst>
          </p:cNvPr>
          <p:cNvSpPr txBox="1"/>
          <p:nvPr/>
        </p:nvSpPr>
        <p:spPr>
          <a:xfrm>
            <a:off x="9546187" y="5569151"/>
            <a:ext cx="198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Credit: Dirk Hoppe &amp; Encyclopædia Britannica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233B9-F896-4641-A482-188A61831549}"/>
              </a:ext>
            </a:extLst>
          </p:cNvPr>
          <p:cNvSpPr txBox="1"/>
          <p:nvPr/>
        </p:nvSpPr>
        <p:spPr>
          <a:xfrm>
            <a:off x="353010" y="1690688"/>
            <a:ext cx="56185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find dark matter halos in the simulation that are consistent with the dark matter halos that should exist around both galaxies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criteria for choosing the halos is mass, distance, and velocity (radial &amp; tangential) like the Milky way and Andromeda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E5508B-7F1B-460A-AE23-408BB09B3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31F297-7374-48AD-9E89-CC0CCC41F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98" y="6089450"/>
            <a:ext cx="549111" cy="57839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31ABCD-4176-4E7F-BE6F-3790B6FAF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106" y="5949361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9765-13B6-4AC1-A404-B01DCB69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Velocity Dispersion of Milky Way &amp; Andromeda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A36D9-77E3-488F-AABD-0F231A1A75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we’ve found dark matter halos that satisfy our criteria, we can find all the neighboring dark matter particles and construct a velocity dispersion profile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01B1346-63E9-4778-B016-A424287B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08" y="3216289"/>
            <a:ext cx="3951914" cy="2710475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52D824B-CCA4-41E0-8694-F16C0A8F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06" y="3216288"/>
            <a:ext cx="4076058" cy="271047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771CDE-7D80-4A1B-AA53-208F34C7B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207680"/>
            <a:ext cx="563758" cy="52779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5572B9A-73EA-459F-8331-3A95D581C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14" y="6064899"/>
            <a:ext cx="636620" cy="6705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3766B43-7D2C-435A-952C-7D0FB79646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106" y="5949361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A533-DD96-45AB-9AD0-B2416FFC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169D-D422-41D2-9C3D-447B0252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preliminary velocity dispersion profile constructed in our analysis indicates that dark matter particles move slower in the MW-Andromeda system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particles move slower in the presence of Andromeda, this means it will be harder to detect dark matter particles in direct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detection experiments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9D9851-7AA6-4B5D-9548-39FDCC8CA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1" y="6176963"/>
            <a:ext cx="563758" cy="558509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BB5CF3-EDA7-4A3D-BD3E-DDAF2C93C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35" y="5905666"/>
            <a:ext cx="635677" cy="66958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A3F2BEE-8447-4E3A-9F80-2C7565875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106" y="5949361"/>
            <a:ext cx="542037" cy="7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5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2717</TotalTime>
  <Words>354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Milky Way – Andromeda Dark Matter Halo Velocity Dispersion Profiles</vt:lpstr>
      <vt:lpstr>Dark Matter </vt:lpstr>
      <vt:lpstr>Dark Matter </vt:lpstr>
      <vt:lpstr>Dark Matter Halos</vt:lpstr>
      <vt:lpstr>Velocity Dispersion</vt:lpstr>
      <vt:lpstr>Cosmological Simulations</vt:lpstr>
      <vt:lpstr>MW-Andromeda Dark Matter Halos</vt:lpstr>
      <vt:lpstr>Velocity Dispersion of Milky Way &amp; Andromeda</vt:lpstr>
      <vt:lpstr>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Milky Way – Andromeda Dark Matter Halo Velocity Dispersion Profiles</dc:title>
  <dc:creator>DeBrae, Aidan Patrick - (aidand)</dc:creator>
  <cp:lastModifiedBy>DeBrae, Aidan Patrick - (aidand)</cp:lastModifiedBy>
  <cp:revision>36</cp:revision>
  <dcterms:created xsi:type="dcterms:W3CDTF">2021-03-16T04:24:24Z</dcterms:created>
  <dcterms:modified xsi:type="dcterms:W3CDTF">2021-04-02T19:51:13Z</dcterms:modified>
</cp:coreProperties>
</file>